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2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 type="screen16x9"/>
  <p:notesSz cx="6858000" cy="9144000"/>
  <p:embeddedFontLst>
    <p:embeddedFont>
      <p:font typeface="Lato Light" panose="020F0502020204030203" pitchFamily="34" charset="0"/>
      <p:regular r:id="rId39"/>
      <p:bold r:id="rId40"/>
      <p:italic r:id="rId41"/>
      <p:boldItalic r:id="rId42"/>
    </p:embeddedFont>
    <p:embeddedFont>
      <p:font typeface="Lato Black" panose="020F0502020204030203" pitchFamily="34" charset="0"/>
      <p:bold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oboto Slab Light" panose="020B0604020202020204" charset="0"/>
      <p:regular r:id="rId49"/>
      <p:bold r:id="rId50"/>
    </p:embeddedFont>
    <p:embeddedFont>
      <p:font typeface="Lato Heavy" panose="020F0502020204030203" pitchFamily="34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2" autoAdjust="0"/>
    <p:restoredTop sz="94660"/>
  </p:normalViewPr>
  <p:slideViewPr>
    <p:cSldViewPr snapToGrid="0">
      <p:cViewPr>
        <p:scale>
          <a:sx n="75" d="100"/>
          <a:sy n="75" d="100"/>
        </p:scale>
        <p:origin x="53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16/08/2017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955907" y="507425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Shape 40"/>
          <p:cNvSpPr/>
          <p:nvPr userDrawn="1"/>
        </p:nvSpPr>
        <p:spPr>
          <a:xfrm>
            <a:off x="3755807" y="105875"/>
            <a:ext cx="1388100" cy="1388100"/>
          </a:xfrm>
          <a:prstGeom prst="ellipse">
            <a:avLst/>
          </a:prstGeom>
          <a:solidFill>
            <a:schemeClr val="accent4">
              <a:alpha val="7962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4233707" y="4538100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1032107" y="3749903"/>
            <a:ext cx="1097700" cy="1097700"/>
          </a:xfrm>
          <a:prstGeom prst="ellipse">
            <a:avLst/>
          </a:prstGeom>
          <a:solidFill>
            <a:schemeClr val="accent3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07150" y="6485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839108" y="1493965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45932" y="3489319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87941" y="1547407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5143917" y="121596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489446" y="42518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626068" y="8674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1326531" y="4059398"/>
            <a:ext cx="508850" cy="478710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" name="Shape 62"/>
          <p:cNvSpPr/>
          <p:nvPr/>
        </p:nvSpPr>
        <p:spPr>
          <a:xfrm>
            <a:off x="1082703" y="739244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835385" y="4634609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820308" y="4251801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900941" y="1436479"/>
            <a:ext cx="4099636" cy="1159800"/>
          </a:xfrm>
          <a:prstGeom prst="rect">
            <a:avLst/>
          </a:prstGeom>
        </p:spPr>
        <p:txBody>
          <a:bodyPr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400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1211646" y="2585458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00ECD459-2B95-4F82-8376-238BAAB37F72}"/>
              </a:ext>
            </a:extLst>
          </p:cNvPr>
          <p:cNvGrpSpPr/>
          <p:nvPr userDrawn="1"/>
        </p:nvGrpSpPr>
        <p:grpSpPr>
          <a:xfrm>
            <a:off x="4096186" y="486466"/>
            <a:ext cx="707341" cy="584270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438519D5-A609-444C-B87F-31592EAB181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99AAEB4F-849B-4694-9407-1A515EE0F2D7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2D738A15-7C50-4B3E-9A59-29688DABF1C6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458B10ED-FCCF-4310-915F-474FF6FF2E89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33F85ED0-367C-498E-8CF2-493240A8452F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369B56AD-7E76-402F-9AA8-F5A26F25D79D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858">
              <a:extLst>
                <a:ext uri="{FF2B5EF4-FFF2-40B4-BE49-F238E27FC236}">
                  <a16:creationId xmlns:a16="http://schemas.microsoft.com/office/drawing/2014/main" id="{C3B17E2A-C004-4972-8CED-31D6388F391F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859">
              <a:extLst>
                <a:ext uri="{FF2B5EF4-FFF2-40B4-BE49-F238E27FC236}">
                  <a16:creationId xmlns:a16="http://schemas.microsoft.com/office/drawing/2014/main" id="{ED3868D2-F86A-4203-BBAF-E5C58E15F69C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7D81-1E52-4147-B4A8-47EBACCA98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88000" y="536575"/>
            <a:ext cx="2971800" cy="4097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2" name="Shape 124">
            <a:extLst>
              <a:ext uri="{FF2B5EF4-FFF2-40B4-BE49-F238E27FC236}">
                <a16:creationId xmlns:a16="http://schemas.microsoft.com/office/drawing/2014/main" id="{E68D6BA0-808F-4E19-8AF7-5CB74C0F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100">
            <a:extLst>
              <a:ext uri="{FF2B5EF4-FFF2-40B4-BE49-F238E27FC236}">
                <a16:creationId xmlns:a16="http://schemas.microsoft.com/office/drawing/2014/main" id="{14929E09-40B2-436B-BBD9-E306B2FB5627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11">
            <a:extLst>
              <a:ext uri="{FF2B5EF4-FFF2-40B4-BE49-F238E27FC236}">
                <a16:creationId xmlns:a16="http://schemas.microsoft.com/office/drawing/2014/main" id="{965DD641-D84B-46D2-8A97-FA3503AFC2B5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" name="Shape 126">
            <a:extLst>
              <a:ext uri="{FF2B5EF4-FFF2-40B4-BE49-F238E27FC236}">
                <a16:creationId xmlns:a16="http://schemas.microsoft.com/office/drawing/2014/main" id="{33552D85-523B-40E1-A6A1-B9FD7F8335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5" name="Shape 851">
            <a:extLst>
              <a:ext uri="{FF2B5EF4-FFF2-40B4-BE49-F238E27FC236}">
                <a16:creationId xmlns:a16="http://schemas.microsoft.com/office/drawing/2014/main" id="{D1D00F14-422B-4B01-BA7D-FCE0FA76B846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6" name="Shape 852">
              <a:extLst>
                <a:ext uri="{FF2B5EF4-FFF2-40B4-BE49-F238E27FC236}">
                  <a16:creationId xmlns:a16="http://schemas.microsoft.com/office/drawing/2014/main" id="{18D2242E-D8DA-4BC6-A6F6-EADAED2D4076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3">
              <a:extLst>
                <a:ext uri="{FF2B5EF4-FFF2-40B4-BE49-F238E27FC236}">
                  <a16:creationId xmlns:a16="http://schemas.microsoft.com/office/drawing/2014/main" id="{0C8E4084-8316-46F2-9EFD-2B3D8E9C42DE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4">
              <a:extLst>
                <a:ext uri="{FF2B5EF4-FFF2-40B4-BE49-F238E27FC236}">
                  <a16:creationId xmlns:a16="http://schemas.microsoft.com/office/drawing/2014/main" id="{53F40D6F-DE5A-4E86-ACFF-0429DEC04E8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5">
              <a:extLst>
                <a:ext uri="{FF2B5EF4-FFF2-40B4-BE49-F238E27FC236}">
                  <a16:creationId xmlns:a16="http://schemas.microsoft.com/office/drawing/2014/main" id="{DFF1186B-56B8-4697-88C0-993E0673080E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6">
              <a:extLst>
                <a:ext uri="{FF2B5EF4-FFF2-40B4-BE49-F238E27FC236}">
                  <a16:creationId xmlns:a16="http://schemas.microsoft.com/office/drawing/2014/main" id="{6566BA7C-04AB-423B-AC09-83C10A637118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7">
              <a:extLst>
                <a:ext uri="{FF2B5EF4-FFF2-40B4-BE49-F238E27FC236}">
                  <a16:creationId xmlns:a16="http://schemas.microsoft.com/office/drawing/2014/main" id="{85C4D8CE-67C7-448B-BDD4-C9024D1002D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8">
              <a:extLst>
                <a:ext uri="{FF2B5EF4-FFF2-40B4-BE49-F238E27FC236}">
                  <a16:creationId xmlns:a16="http://schemas.microsoft.com/office/drawing/2014/main" id="{20981801-4B37-4D23-9771-FECA0FDA2571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9">
              <a:extLst>
                <a:ext uri="{FF2B5EF4-FFF2-40B4-BE49-F238E27FC236}">
                  <a16:creationId xmlns:a16="http://schemas.microsoft.com/office/drawing/2014/main" id="{32AB4786-2D11-44E3-A72F-001A85AB1BF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33" name="Shape 124">
            <a:extLst>
              <a:ext uri="{FF2B5EF4-FFF2-40B4-BE49-F238E27FC236}">
                <a16:creationId xmlns:a16="http://schemas.microsoft.com/office/drawing/2014/main" id="{B867559E-A258-403B-8088-83924DBAC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4" name="Shape 100">
            <a:extLst>
              <a:ext uri="{FF2B5EF4-FFF2-40B4-BE49-F238E27FC236}">
                <a16:creationId xmlns:a16="http://schemas.microsoft.com/office/drawing/2014/main" id="{A0BCF823-748F-4186-BA62-FE63361C6503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11">
            <a:extLst>
              <a:ext uri="{FF2B5EF4-FFF2-40B4-BE49-F238E27FC236}">
                <a16:creationId xmlns:a16="http://schemas.microsoft.com/office/drawing/2014/main" id="{C807BF39-3B4C-4D93-A48D-0B55108EB12D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6" name="Shape 126">
            <a:extLst>
              <a:ext uri="{FF2B5EF4-FFF2-40B4-BE49-F238E27FC236}">
                <a16:creationId xmlns:a16="http://schemas.microsoft.com/office/drawing/2014/main" id="{D0ED8AA7-B296-49CA-809B-2D3B73A514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6" name="Shape 851">
            <a:extLst>
              <a:ext uri="{FF2B5EF4-FFF2-40B4-BE49-F238E27FC236}">
                <a16:creationId xmlns:a16="http://schemas.microsoft.com/office/drawing/2014/main" id="{3CA3B07C-9A40-44F9-91EB-205BEA96B54D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7" name="Shape 852">
              <a:extLst>
                <a:ext uri="{FF2B5EF4-FFF2-40B4-BE49-F238E27FC236}">
                  <a16:creationId xmlns:a16="http://schemas.microsoft.com/office/drawing/2014/main" id="{76A1B286-F7FB-4ECF-B2D3-ACD52D7ACFB2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3">
              <a:extLst>
                <a:ext uri="{FF2B5EF4-FFF2-40B4-BE49-F238E27FC236}">
                  <a16:creationId xmlns:a16="http://schemas.microsoft.com/office/drawing/2014/main" id="{CE7A09A0-9619-4AE8-AD3E-36DE5B9233DC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4">
              <a:extLst>
                <a:ext uri="{FF2B5EF4-FFF2-40B4-BE49-F238E27FC236}">
                  <a16:creationId xmlns:a16="http://schemas.microsoft.com/office/drawing/2014/main" id="{139DCA00-E5C3-42A0-9514-B1776EF4E89F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5">
              <a:extLst>
                <a:ext uri="{FF2B5EF4-FFF2-40B4-BE49-F238E27FC236}">
                  <a16:creationId xmlns:a16="http://schemas.microsoft.com/office/drawing/2014/main" id="{D7F07465-C4C8-46C9-AD5D-04700FBC4303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6">
              <a:extLst>
                <a:ext uri="{FF2B5EF4-FFF2-40B4-BE49-F238E27FC236}">
                  <a16:creationId xmlns:a16="http://schemas.microsoft.com/office/drawing/2014/main" id="{942AE93E-ACAB-4165-BB46-2A8DDDBA042D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7">
              <a:extLst>
                <a:ext uri="{FF2B5EF4-FFF2-40B4-BE49-F238E27FC236}">
                  <a16:creationId xmlns:a16="http://schemas.microsoft.com/office/drawing/2014/main" id="{3B9351B5-090A-4F38-A34D-20BA222B7EC7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8">
              <a:extLst>
                <a:ext uri="{FF2B5EF4-FFF2-40B4-BE49-F238E27FC236}">
                  <a16:creationId xmlns:a16="http://schemas.microsoft.com/office/drawing/2014/main" id="{1477B7A8-CF6D-4D15-9596-81AF695435A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859">
              <a:extLst>
                <a:ext uri="{FF2B5EF4-FFF2-40B4-BE49-F238E27FC236}">
                  <a16:creationId xmlns:a16="http://schemas.microsoft.com/office/drawing/2014/main" id="{10177F6E-3F80-4F1D-A630-5F49F78BD2A6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124">
            <a:extLst>
              <a:ext uri="{FF2B5EF4-FFF2-40B4-BE49-F238E27FC236}">
                <a16:creationId xmlns:a16="http://schemas.microsoft.com/office/drawing/2014/main" id="{23035F06-C372-490F-A726-9622CE2A3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1" name="Shape 100">
            <a:extLst>
              <a:ext uri="{FF2B5EF4-FFF2-40B4-BE49-F238E27FC236}">
                <a16:creationId xmlns:a16="http://schemas.microsoft.com/office/drawing/2014/main" id="{7C5438EA-05EA-4E5C-85A6-F4C017165F02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111">
            <a:extLst>
              <a:ext uri="{FF2B5EF4-FFF2-40B4-BE49-F238E27FC236}">
                <a16:creationId xmlns:a16="http://schemas.microsoft.com/office/drawing/2014/main" id="{A9120597-A4FC-4C28-813A-9880576D5B2E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3" name="Shape 126">
            <a:extLst>
              <a:ext uri="{FF2B5EF4-FFF2-40B4-BE49-F238E27FC236}">
                <a16:creationId xmlns:a16="http://schemas.microsoft.com/office/drawing/2014/main" id="{73D27BE3-DF37-4B2D-A19A-0A836672A9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4" name="Shape 851">
            <a:extLst>
              <a:ext uri="{FF2B5EF4-FFF2-40B4-BE49-F238E27FC236}">
                <a16:creationId xmlns:a16="http://schemas.microsoft.com/office/drawing/2014/main" id="{F5588F8A-F0B5-40CA-B3A3-7B6D09ECFFFF}"/>
              </a:ext>
            </a:extLst>
          </p:cNvPr>
          <p:cNvGrpSpPr/>
          <p:nvPr userDrawn="1"/>
        </p:nvGrpSpPr>
        <p:grpSpPr>
          <a:xfrm>
            <a:off x="1966237" y="465371"/>
            <a:ext cx="687679" cy="568029"/>
            <a:chOff x="5268225" y="4341925"/>
            <a:chExt cx="468850" cy="387275"/>
          </a:xfrm>
        </p:grpSpPr>
        <p:sp>
          <p:nvSpPr>
            <p:cNvPr id="35" name="Shape 852">
              <a:extLst>
                <a:ext uri="{FF2B5EF4-FFF2-40B4-BE49-F238E27FC236}">
                  <a16:creationId xmlns:a16="http://schemas.microsoft.com/office/drawing/2014/main" id="{420A913A-B525-4906-BBF3-4B43109D86AF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3">
              <a:extLst>
                <a:ext uri="{FF2B5EF4-FFF2-40B4-BE49-F238E27FC236}">
                  <a16:creationId xmlns:a16="http://schemas.microsoft.com/office/drawing/2014/main" id="{3A457914-CD98-4184-9598-55EE4B7E12BD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4">
              <a:extLst>
                <a:ext uri="{FF2B5EF4-FFF2-40B4-BE49-F238E27FC236}">
                  <a16:creationId xmlns:a16="http://schemas.microsoft.com/office/drawing/2014/main" id="{9CD03982-A58E-43BE-8A68-04C89FB5F88F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5">
              <a:extLst>
                <a:ext uri="{FF2B5EF4-FFF2-40B4-BE49-F238E27FC236}">
                  <a16:creationId xmlns:a16="http://schemas.microsoft.com/office/drawing/2014/main" id="{7481F8E7-C188-4C43-B93E-1C3FED14FA76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6">
              <a:extLst>
                <a:ext uri="{FF2B5EF4-FFF2-40B4-BE49-F238E27FC236}">
                  <a16:creationId xmlns:a16="http://schemas.microsoft.com/office/drawing/2014/main" id="{3B0440A9-D95C-4328-AD9A-13B56EFFEBCC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857">
              <a:extLst>
                <a:ext uri="{FF2B5EF4-FFF2-40B4-BE49-F238E27FC236}">
                  <a16:creationId xmlns:a16="http://schemas.microsoft.com/office/drawing/2014/main" id="{7C7BC6BF-2560-490C-ABA3-441A39474E2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858">
              <a:extLst>
                <a:ext uri="{FF2B5EF4-FFF2-40B4-BE49-F238E27FC236}">
                  <a16:creationId xmlns:a16="http://schemas.microsoft.com/office/drawing/2014/main" id="{AC9EEDE5-AA7B-4825-BD13-1ECA94635308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859">
              <a:extLst>
                <a:ext uri="{FF2B5EF4-FFF2-40B4-BE49-F238E27FC236}">
                  <a16:creationId xmlns:a16="http://schemas.microsoft.com/office/drawing/2014/main" id="{A4801D2A-E8C2-47B2-B7A0-65AC8EFC3D3F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Shape 851">
            <a:extLst>
              <a:ext uri="{FF2B5EF4-FFF2-40B4-BE49-F238E27FC236}">
                <a16:creationId xmlns:a16="http://schemas.microsoft.com/office/drawing/2014/main" id="{3732EA66-E9A4-42E2-95CA-560791B6FD3A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4" name="Shape 852">
              <a:extLst>
                <a:ext uri="{FF2B5EF4-FFF2-40B4-BE49-F238E27FC236}">
                  <a16:creationId xmlns:a16="http://schemas.microsoft.com/office/drawing/2014/main" id="{0DCE79D2-F215-482F-A19B-97EB8CB18178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853">
              <a:extLst>
                <a:ext uri="{FF2B5EF4-FFF2-40B4-BE49-F238E27FC236}">
                  <a16:creationId xmlns:a16="http://schemas.microsoft.com/office/drawing/2014/main" id="{1A73271F-287B-4C80-A005-D60CB0BA3B7C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854">
              <a:extLst>
                <a:ext uri="{FF2B5EF4-FFF2-40B4-BE49-F238E27FC236}">
                  <a16:creationId xmlns:a16="http://schemas.microsoft.com/office/drawing/2014/main" id="{E31788CF-2270-4BCA-9B3F-49237BABEAD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5">
              <a:extLst>
                <a:ext uri="{FF2B5EF4-FFF2-40B4-BE49-F238E27FC236}">
                  <a16:creationId xmlns:a16="http://schemas.microsoft.com/office/drawing/2014/main" id="{DEFF50BB-D128-4D51-93AD-31451303294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6">
              <a:extLst>
                <a:ext uri="{FF2B5EF4-FFF2-40B4-BE49-F238E27FC236}">
                  <a16:creationId xmlns:a16="http://schemas.microsoft.com/office/drawing/2014/main" id="{B23C895E-0F7C-4356-B350-3F3465AAB9D0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7">
              <a:extLst>
                <a:ext uri="{FF2B5EF4-FFF2-40B4-BE49-F238E27FC236}">
                  <a16:creationId xmlns:a16="http://schemas.microsoft.com/office/drawing/2014/main" id="{6FA6142D-19DB-468A-B40F-F1459A72BD5E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8">
              <a:extLst>
                <a:ext uri="{FF2B5EF4-FFF2-40B4-BE49-F238E27FC236}">
                  <a16:creationId xmlns:a16="http://schemas.microsoft.com/office/drawing/2014/main" id="{C2917B1B-371E-4C5A-92AF-B94968EEB1A9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9">
              <a:extLst>
                <a:ext uri="{FF2B5EF4-FFF2-40B4-BE49-F238E27FC236}">
                  <a16:creationId xmlns:a16="http://schemas.microsoft.com/office/drawing/2014/main" id="{36409409-E8DC-4809-ADF7-D677C423E56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oboto-slab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#slide=id.g35ed75ccf_0141"/><Relationship Id="rId4" Type="http://schemas.openxmlformats.org/officeDocument/2006/relationships/hyperlink" Target="http://creativecommons.org/licenses/by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13" y="1282700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93" y="254000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14788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14787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B600"/>
                </a:solidFill>
              </a:rPr>
              <a:t>Hello!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can find me at @username</a:t>
            </a:r>
          </a:p>
        </p:txBody>
      </p:sp>
      <p:pic>
        <p:nvPicPr>
          <p:cNvPr id="405" name="Shape 40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150" y="1981150"/>
            <a:ext cx="2071500" cy="207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1200250" y="18627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A5C65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Transition headline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1200250" y="29289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the first set of slides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This is a slide title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Your audience will listen to you or read the content, but won’t do both.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ctrTitle" idx="4294967295"/>
          </p:nvPr>
        </p:nvSpPr>
        <p:spPr>
          <a:xfrm>
            <a:off x="2205425" y="2708950"/>
            <a:ext cx="47331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4294967295"/>
          </p:nvPr>
        </p:nvSpPr>
        <p:spPr>
          <a:xfrm>
            <a:off x="2205425" y="3640154"/>
            <a:ext cx="4733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Bring the attention of your audience over a key concept using icons or illustrations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3940047" y="628007"/>
            <a:ext cx="1447569" cy="1447576"/>
            <a:chOff x="6643075" y="3664250"/>
            <a:chExt cx="407950" cy="407975"/>
          </a:xfrm>
        </p:grpSpPr>
        <p:sp>
          <p:nvSpPr>
            <p:cNvPr id="434" name="Shape 43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rot="-587344">
            <a:off x="3600928" y="2274182"/>
            <a:ext cx="595166" cy="595132"/>
            <a:chOff x="576250" y="4319400"/>
            <a:chExt cx="442075" cy="442050"/>
          </a:xfrm>
        </p:grpSpPr>
        <p:sp>
          <p:nvSpPr>
            <p:cNvPr id="437" name="Shape 4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3593939" y="962288"/>
            <a:ext cx="226250" cy="21606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 rot="2697328">
            <a:off x="5346647" y="2148788"/>
            <a:ext cx="343458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 rot="1280404">
            <a:off x="3589574" y="1613970"/>
            <a:ext cx="137563" cy="131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2749475" y="2212900"/>
            <a:ext cx="2693100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75" y="-153649"/>
            <a:ext cx="3861900" cy="386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2194950" y="1881750"/>
            <a:ext cx="4754099" cy="138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/>
              <a:t>Want big impact?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2BDC7"/>
                </a:solidFill>
              </a:rPr>
              <a:t>Use big image.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482" name="Shape 482"/>
          <p:cNvSpPr/>
          <p:nvPr/>
        </p:nvSpPr>
        <p:spPr>
          <a:xfrm>
            <a:off x="3642279" y="1045150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Yellow</a:t>
            </a:r>
          </a:p>
        </p:txBody>
      </p:sp>
      <p:sp>
        <p:nvSpPr>
          <p:cNvPr id="483" name="Shape 483"/>
          <p:cNvSpPr/>
          <p:nvPr/>
        </p:nvSpPr>
        <p:spPr>
          <a:xfrm>
            <a:off x="4479533" y="2450691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Red</a:t>
            </a:r>
          </a:p>
        </p:txBody>
      </p:sp>
      <p:sp>
        <p:nvSpPr>
          <p:cNvPr id="484" name="Shape 484"/>
          <p:cNvSpPr/>
          <p:nvPr/>
        </p:nvSpPr>
        <p:spPr>
          <a:xfrm>
            <a:off x="5307100" y="1045150"/>
            <a:ext cx="1948799" cy="1948800"/>
          </a:xfrm>
          <a:prstGeom prst="ellipse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Blue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100" y="559475"/>
            <a:ext cx="26035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491" name="Shape 491"/>
          <p:cNvGraphicFramePr/>
          <p:nvPr/>
        </p:nvGraphicFramePr>
        <p:xfrm>
          <a:off x="3264900" y="1564456"/>
          <a:ext cx="4166300" cy="2392800"/>
        </p:xfrm>
        <a:graphic>
          <a:graphicData uri="http://schemas.openxmlformats.org/drawingml/2006/table">
            <a:tbl>
              <a:tblPr>
                <a:noFill/>
                <a:tableStyleId>{53C1849D-70B7-4AF8-A97A-1B2DF17FAF31}</a:tableStyleId>
              </a:tblPr>
              <a:tblGrid>
                <a:gridCol w="104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02BDC7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255600" y="954425"/>
            <a:ext cx="6842283" cy="325951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title" idx="4294967295"/>
          </p:nvPr>
        </p:nvSpPr>
        <p:spPr>
          <a:xfrm>
            <a:off x="411175" y="635675"/>
            <a:ext cx="8328300" cy="27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499" name="Shape 499"/>
          <p:cNvSpPr/>
          <p:nvPr/>
        </p:nvSpPr>
        <p:spPr>
          <a:xfrm>
            <a:off x="2432950" y="1668895"/>
            <a:ext cx="618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500" name="Shape 500"/>
          <p:cNvSpPr/>
          <p:nvPr/>
        </p:nvSpPr>
        <p:spPr>
          <a:xfrm>
            <a:off x="1786775" y="20708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299800" y="3150298"/>
            <a:ext cx="134700" cy="134699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072700" y="18149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681175" y="361209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508175" y="225434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034400" y="36701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ctrTitle" idx="4294967295"/>
          </p:nvPr>
        </p:nvSpPr>
        <p:spPr>
          <a:xfrm>
            <a:off x="1466125" y="1583350"/>
            <a:ext cx="62118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subTitle" idx="4294967295"/>
          </p:nvPr>
        </p:nvSpPr>
        <p:spPr>
          <a:xfrm>
            <a:off x="1466125" y="2840054"/>
            <a:ext cx="6211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ctrTitle" idx="4294967295"/>
          </p:nvPr>
        </p:nvSpPr>
        <p:spPr>
          <a:xfrm>
            <a:off x="685800" y="7241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89,526,124$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7772400" cy="46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100%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185,244 users</a:t>
            </a:r>
          </a:p>
        </p:txBody>
      </p:sp>
      <p:sp>
        <p:nvSpPr>
          <p:cNvPr id="523" name="Shape 523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4716375" y="2037912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530" name="Shape 530"/>
          <p:cNvSpPr/>
          <p:nvPr/>
        </p:nvSpPr>
        <p:spPr>
          <a:xfrm>
            <a:off x="4712775" y="3304375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531" name="Shape 531"/>
          <p:cNvSpPr/>
          <p:nvPr/>
        </p:nvSpPr>
        <p:spPr>
          <a:xfrm>
            <a:off x="4712775" y="771450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533" name="Shape 533"/>
          <p:cNvCxnSpPr>
            <a:endCxn id="531" idx="0"/>
          </p:cNvCxnSpPr>
          <p:nvPr/>
        </p:nvCxnSpPr>
        <p:spPr>
          <a:xfrm flipH="1">
            <a:off x="5247375" y="1215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34" name="Shape 534"/>
          <p:cNvCxnSpPr>
            <a:stCxn id="531" idx="4"/>
            <a:endCxn id="529" idx="0"/>
          </p:cNvCxnSpPr>
          <p:nvPr/>
        </p:nvCxnSpPr>
        <p:spPr>
          <a:xfrm>
            <a:off x="5247375" y="1840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535" name="Shape 535"/>
          <p:cNvCxnSpPr>
            <a:stCxn id="530" idx="4"/>
          </p:cNvCxnSpPr>
          <p:nvPr/>
        </p:nvCxnSpPr>
        <p:spPr>
          <a:xfrm>
            <a:off x="5247375" y="4373575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536" name="Shape 536"/>
          <p:cNvCxnSpPr>
            <a:stCxn id="529" idx="4"/>
            <a:endCxn id="530" idx="0"/>
          </p:cNvCxnSpPr>
          <p:nvPr/>
        </p:nvCxnSpPr>
        <p:spPr>
          <a:xfrm flipH="1">
            <a:off x="5247375" y="3107112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683000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4637112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3"/>
          </p:nvPr>
        </p:nvSpPr>
        <p:spPr>
          <a:xfrm>
            <a:off x="6591225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2683000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body" idx="2"/>
          </p:nvPr>
        </p:nvSpPr>
        <p:spPr>
          <a:xfrm>
            <a:off x="4637112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3"/>
          </p:nvPr>
        </p:nvSpPr>
        <p:spPr>
          <a:xfrm>
            <a:off x="6591225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9" name="Shape 549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4294967295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</a:rPr>
              <a:t>You can insert graphs from </a:t>
            </a:r>
            <a:r>
              <a:rPr lang="en" u="sng">
                <a:solidFill>
                  <a:srgbClr val="4A5C65"/>
                </a:solidFill>
                <a:hlinkClick r:id="rId3"/>
              </a:rPr>
              <a:t>Google Sheets</a:t>
            </a:r>
          </a:p>
        </p:txBody>
      </p:sp>
      <p:pic>
        <p:nvPicPr>
          <p:cNvPr id="555" name="Shape 55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111" y="666800"/>
            <a:ext cx="4243775" cy="35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8246936" y="46973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4655525" y="650425"/>
            <a:ext cx="1915015" cy="384264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63" name="Shape 563"/>
          <p:cNvSpPr/>
          <p:nvPr/>
        </p:nvSpPr>
        <p:spPr>
          <a:xfrm>
            <a:off x="4741641" y="972683"/>
            <a:ext cx="1742700" cy="30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460094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7326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4301574" y="710224"/>
            <a:ext cx="2632623" cy="372319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4483233" y="1052804"/>
            <a:ext cx="2279400" cy="30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743-9600-4FCB-A51D-2ED040172261}"/>
              </a:ext>
            </a:extLst>
          </p:cNvPr>
          <p:cNvSpPr/>
          <p:nvPr/>
        </p:nvSpPr>
        <p:spPr>
          <a:xfrm>
            <a:off x="3829050" y="838200"/>
            <a:ext cx="3308350" cy="393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100" y="559475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95B4B2-9040-4FC4-9A4F-9A63AB26C0FC}"/>
              </a:ext>
            </a:extLst>
          </p:cNvPr>
          <p:cNvSpPr/>
          <p:nvPr/>
        </p:nvSpPr>
        <p:spPr>
          <a:xfrm>
            <a:off x="3492500" y="762000"/>
            <a:ext cx="546100" cy="54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50724-CD00-4B0E-9ABE-2427CE12E604}"/>
              </a:ext>
            </a:extLst>
          </p:cNvPr>
          <p:cNvSpPr/>
          <p:nvPr/>
        </p:nvSpPr>
        <p:spPr>
          <a:xfrm>
            <a:off x="3492500" y="2224459"/>
            <a:ext cx="546100" cy="54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E1A86-92DF-484A-8CA1-4614C1B7C79D}"/>
              </a:ext>
            </a:extLst>
          </p:cNvPr>
          <p:cNvSpPr/>
          <p:nvPr/>
        </p:nvSpPr>
        <p:spPr>
          <a:xfrm>
            <a:off x="3492500" y="3686918"/>
            <a:ext cx="546100" cy="54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CF9D4-79A8-4056-9390-3A198702DD11}"/>
              </a:ext>
            </a:extLst>
          </p:cNvPr>
          <p:cNvSpPr/>
          <p:nvPr/>
        </p:nvSpPr>
        <p:spPr>
          <a:xfrm>
            <a:off x="3829050" y="1570538"/>
            <a:ext cx="3308350" cy="3937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Project Implementation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2A7291-869F-48E5-B231-3E499A1F320C}"/>
              </a:ext>
            </a:extLst>
          </p:cNvPr>
          <p:cNvSpPr/>
          <p:nvPr/>
        </p:nvSpPr>
        <p:spPr>
          <a:xfrm>
            <a:off x="6864350" y="1494338"/>
            <a:ext cx="546100" cy="54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ACD06F-790D-4723-B0F4-A79A639B7917}"/>
              </a:ext>
            </a:extLst>
          </p:cNvPr>
          <p:cNvSpPr/>
          <p:nvPr/>
        </p:nvSpPr>
        <p:spPr>
          <a:xfrm>
            <a:off x="3829050" y="2302876"/>
            <a:ext cx="3308350" cy="393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Research and Study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CCBEEA-F9DF-4657-8144-095A1EB4A8CF}"/>
              </a:ext>
            </a:extLst>
          </p:cNvPr>
          <p:cNvSpPr/>
          <p:nvPr/>
        </p:nvSpPr>
        <p:spPr>
          <a:xfrm>
            <a:off x="3829050" y="3035214"/>
            <a:ext cx="3308350" cy="3937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Product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29D47-65BC-4C8D-921D-A75D951F6A46}"/>
              </a:ext>
            </a:extLst>
          </p:cNvPr>
          <p:cNvSpPr/>
          <p:nvPr/>
        </p:nvSpPr>
        <p:spPr>
          <a:xfrm>
            <a:off x="3829050" y="3767552"/>
            <a:ext cx="3308350" cy="3937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Question and Answer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71138-9EA8-475C-8B36-30D9DDF9FDE4}"/>
              </a:ext>
            </a:extLst>
          </p:cNvPr>
          <p:cNvSpPr/>
          <p:nvPr/>
        </p:nvSpPr>
        <p:spPr>
          <a:xfrm>
            <a:off x="6864350" y="2959014"/>
            <a:ext cx="546100" cy="5461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3893200" y="112741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4054525" y="12868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4294967295"/>
          </p:nvPr>
        </p:nvSpPr>
        <p:spPr>
          <a:xfrm>
            <a:off x="14250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</a:rPr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4A5C65"/>
                </a:solidFill>
              </a:rPr>
              <a:t>You can find me at @username &amp; user@mail.me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16" name="Shape 616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617" name="Shape 6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632" name="Shape 63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38" name="Shape 6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5" name="Shape 645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46" name="Shape 6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0" name="Shape 650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1" name="Shape 651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52" name="Shape 6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60" name="Shape 66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69" name="Shape 66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72" name="Shape 67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75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79" name="Shape 67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87" name="Shape 6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8" name="Shape 698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9" name="Shape 699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700" name="Shape 7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703" name="Shape 70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709" name="Shape 70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712" name="Shape 71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720" name="Shape 72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726" name="Shape 72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735" name="Shape 7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40" name="Shape 7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45" name="Shape 74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50" name="Shape 7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53" name="Shape 7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5" name="Shape 755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56" name="Shape 75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59" name="Shape 759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60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63" name="Shape 76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3" name="Shape 773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74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78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8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86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9" name="Shape 789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91" name="Shape 79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98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808" name="Shape 80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812" name="Shape 81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816" name="Shape 81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1" name="Shape 821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822" name="Shape 82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825" name="Shape 82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833" name="Shape 83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9" name="Shape 839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40" name="Shape 8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43" name="Shape 8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296460" y="3582148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1" name="Shape 851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52" name="Shape 8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0" name="Shape 860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61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64" name="Shape 8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0" name="Shape 870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71" name="Shape 87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79" name="Shape 87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83" name="Shape 88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9" name="Shape 889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90" name="Shape 89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94" name="Shape 89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98" name="Shape 89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3" name="Shape 903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904" name="Shape 90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1" name="Shape 931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932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56" name="Shape 95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0" name="Shape 970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71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75" name="Shape 97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1" name="Shape 981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82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0" name="Shape 990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91" name="Shape 99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95" name="Shape 99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0" name="Shape 1000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1001" name="Shape 100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1009" name="Shape 100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1016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1026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38" name="Shape 10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3" name="Shape 1043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44" name="Shape 104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1" name="Shape 1051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52" name="Shape 10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4" name="Shape 1054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55" name="Shape 10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7" name="Shape 1057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58" name="Shape 105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0" name="Shape 1060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grpSp>
        <p:nvGrpSpPr>
          <p:cNvPr id="451" name="Shape 851">
            <a:extLst>
              <a:ext uri="{FF2B5EF4-FFF2-40B4-BE49-F238E27FC236}">
                <a16:creationId xmlns:a16="http://schemas.microsoft.com/office/drawing/2014/main" id="{B1DD1A3C-AB6F-480D-A55A-13D248B94908}"/>
              </a:ext>
            </a:extLst>
          </p:cNvPr>
          <p:cNvGrpSpPr/>
          <p:nvPr/>
        </p:nvGrpSpPr>
        <p:grpSpPr>
          <a:xfrm>
            <a:off x="2388085" y="289402"/>
            <a:ext cx="327726" cy="270705"/>
            <a:chOff x="5268225" y="4341925"/>
            <a:chExt cx="468850" cy="387275"/>
          </a:xfrm>
        </p:grpSpPr>
        <p:sp>
          <p:nvSpPr>
            <p:cNvPr id="452" name="Shape 852">
              <a:extLst>
                <a:ext uri="{FF2B5EF4-FFF2-40B4-BE49-F238E27FC236}">
                  <a16:creationId xmlns:a16="http://schemas.microsoft.com/office/drawing/2014/main" id="{0ABC7B85-1D9E-4B6E-B877-7D2F370A76D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853">
              <a:extLst>
                <a:ext uri="{FF2B5EF4-FFF2-40B4-BE49-F238E27FC236}">
                  <a16:creationId xmlns:a16="http://schemas.microsoft.com/office/drawing/2014/main" id="{00459119-F281-4F10-A4CA-CB5BBB8743E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854">
              <a:extLst>
                <a:ext uri="{FF2B5EF4-FFF2-40B4-BE49-F238E27FC236}">
                  <a16:creationId xmlns:a16="http://schemas.microsoft.com/office/drawing/2014/main" id="{06981970-3CAC-473F-84EB-67DD8384515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855">
              <a:extLst>
                <a:ext uri="{FF2B5EF4-FFF2-40B4-BE49-F238E27FC236}">
                  <a16:creationId xmlns:a16="http://schemas.microsoft.com/office/drawing/2014/main" id="{086449A9-487C-401C-A742-DFF523A5761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856">
              <a:extLst>
                <a:ext uri="{FF2B5EF4-FFF2-40B4-BE49-F238E27FC236}">
                  <a16:creationId xmlns:a16="http://schemas.microsoft.com/office/drawing/2014/main" id="{408FF69F-D705-4DC7-9A4E-1B249FA76121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857">
              <a:extLst>
                <a:ext uri="{FF2B5EF4-FFF2-40B4-BE49-F238E27FC236}">
                  <a16:creationId xmlns:a16="http://schemas.microsoft.com/office/drawing/2014/main" id="{C718C098-1A25-4B6A-855F-9198A0F0414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858">
              <a:extLst>
                <a:ext uri="{FF2B5EF4-FFF2-40B4-BE49-F238E27FC236}">
                  <a16:creationId xmlns:a16="http://schemas.microsoft.com/office/drawing/2014/main" id="{B6871FF0-8FC1-4F84-ABFE-0CD3BA2B106D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859">
              <a:extLst>
                <a:ext uri="{FF2B5EF4-FFF2-40B4-BE49-F238E27FC236}">
                  <a16:creationId xmlns:a16="http://schemas.microsoft.com/office/drawing/2014/main" id="{E583AECB-6859-44DC-A6A8-B613BA86D2E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  <p:sp>
        <p:nvSpPr>
          <p:cNvPr id="1071" name="Shape 1071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PROBLEM</a:t>
            </a:r>
          </a:p>
        </p:txBody>
      </p:sp>
      <p:sp>
        <p:nvSpPr>
          <p:cNvPr id="8" name="Shape 789">
            <a:extLst>
              <a:ext uri="{FF2B5EF4-FFF2-40B4-BE49-F238E27FC236}">
                <a16:creationId xmlns:a16="http://schemas.microsoft.com/office/drawing/2014/main" id="{CAADEE62-6D71-41CB-970C-DD65ED566D5B}"/>
              </a:ext>
            </a:extLst>
          </p:cNvPr>
          <p:cNvSpPr/>
          <p:nvPr/>
        </p:nvSpPr>
        <p:spPr>
          <a:xfrm>
            <a:off x="137159" y="176732"/>
            <a:ext cx="397775" cy="572567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4471147" y="332049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3579173" y="2892939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77870" y="474313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BAA3A08-AAE3-4A68-A5DA-3AC675114CB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260" r="13333"/>
          <a:stretch/>
        </p:blipFill>
        <p:spPr>
          <a:xfrm>
            <a:off x="840828" y="2419704"/>
            <a:ext cx="2558142" cy="2558142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2915872" y="1140450"/>
            <a:ext cx="2829670" cy="282715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5313048" y="251466"/>
            <a:ext cx="3243328" cy="3251355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85000" lnSpcReduction="100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IMPLEMENTATION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947EE6-F6D4-4D88-853C-CE39B027A751}"/>
              </a:ext>
            </a:extLst>
          </p:cNvPr>
          <p:cNvSpPr/>
          <p:nvPr/>
        </p:nvSpPr>
        <p:spPr>
          <a:xfrm>
            <a:off x="1870074" y="2683080"/>
            <a:ext cx="1155701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F482E2-B015-4214-97E9-5394D783029C}"/>
              </a:ext>
            </a:extLst>
          </p:cNvPr>
          <p:cNvSpPr/>
          <p:nvPr/>
        </p:nvSpPr>
        <p:spPr>
          <a:xfrm>
            <a:off x="3370214" y="2700454"/>
            <a:ext cx="1155701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7A3B25-01C5-4E4B-B51A-BB637C2BF4C2}"/>
              </a:ext>
            </a:extLst>
          </p:cNvPr>
          <p:cNvSpPr/>
          <p:nvPr/>
        </p:nvSpPr>
        <p:spPr>
          <a:xfrm>
            <a:off x="6372183" y="2700454"/>
            <a:ext cx="1155701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B8743E-3EA2-4CAF-A99D-D733C5ABBE31}"/>
              </a:ext>
            </a:extLst>
          </p:cNvPr>
          <p:cNvSpPr/>
          <p:nvPr/>
        </p:nvSpPr>
        <p:spPr>
          <a:xfrm>
            <a:off x="4871480" y="2683080"/>
            <a:ext cx="1155701" cy="10978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03DE3A-6620-4A8C-9B8D-5D558EB6DC4D}"/>
              </a:ext>
            </a:extLst>
          </p:cNvPr>
          <p:cNvSpPr txBox="1"/>
          <p:nvPr/>
        </p:nvSpPr>
        <p:spPr>
          <a:xfrm>
            <a:off x="1812924" y="2886751"/>
            <a:ext cx="1257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development plan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5E5BB3-B37E-4028-9E9C-77CBFC0C60BA}"/>
              </a:ext>
            </a:extLst>
          </p:cNvPr>
          <p:cNvSpPr txBox="1"/>
          <p:nvPr/>
        </p:nvSpPr>
        <p:spPr>
          <a:xfrm>
            <a:off x="3319414" y="2987774"/>
            <a:ext cx="1257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70C14-55BB-4700-9120-824D020D0000}"/>
              </a:ext>
            </a:extLst>
          </p:cNvPr>
          <p:cNvSpPr txBox="1"/>
          <p:nvPr/>
        </p:nvSpPr>
        <p:spPr>
          <a:xfrm>
            <a:off x="4820679" y="2859760"/>
            <a:ext cx="1257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Risk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6422C6-1DC9-441B-B24C-BB57B1CF22EF}"/>
              </a:ext>
            </a:extLst>
          </p:cNvPr>
          <p:cNvSpPr txBox="1"/>
          <p:nvPr/>
        </p:nvSpPr>
        <p:spPr>
          <a:xfrm>
            <a:off x="6321383" y="309549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321B-6073-4C03-AF1F-C3BE35A2F7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Instructions for use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2BDC7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02BDC7"/>
                </a:solidFill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2BDC7"/>
                </a:solidFill>
              </a:rPr>
              <a:t>This template is free to use under </a:t>
            </a:r>
            <a:r>
              <a:rPr lang="en" sz="1000" u="sng">
                <a:solidFill>
                  <a:srgbClr val="02BDC7"/>
                </a:solidFill>
                <a:hlinkClick r:id="rId4"/>
              </a:rPr>
              <a:t>Creative Commons Attribution license</a:t>
            </a:r>
            <a:r>
              <a:rPr lang="en" sz="1000">
                <a:solidFill>
                  <a:srgbClr val="02BDC7"/>
                </a:solidFill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>
              <a:solidFill>
                <a:srgbClr val="02BDC7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2BDC7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5423600" y="1417850"/>
            <a:ext cx="3051299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A5C6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A5C65"/>
                </a:solidFill>
                <a:hlinkClick r:id="rId5"/>
              </a:rPr>
              <a:t>Presentation design slide</a:t>
            </a:r>
            <a:r>
              <a:rPr lang="en" sz="1200">
                <a:solidFill>
                  <a:srgbClr val="4A5C65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A5C65"/>
              </a:solidFill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1088</Words>
  <Application>Microsoft Office PowerPoint</Application>
  <PresentationFormat>On-screen Show (16:9)</PresentationFormat>
  <Paragraphs>194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Lato Light</vt:lpstr>
      <vt:lpstr>Lato Black</vt:lpstr>
      <vt:lpstr>Lato</vt:lpstr>
      <vt:lpstr>Arial</vt:lpstr>
      <vt:lpstr>Roboto Slab Light</vt:lpstr>
      <vt:lpstr>Lato Heavy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PowerPoint Presentation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45</cp:revision>
  <dcterms:modified xsi:type="dcterms:W3CDTF">2017-08-16T14:33:00Z</dcterms:modified>
</cp:coreProperties>
</file>